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03" r:id="rId14"/>
    <p:sldId id="299" r:id="rId15"/>
    <p:sldId id="318" r:id="rId16"/>
    <p:sldId id="327" r:id="rId17"/>
    <p:sldId id="328" r:id="rId18"/>
    <p:sldId id="329" r:id="rId19"/>
    <p:sldId id="326" r:id="rId20"/>
    <p:sldId id="320" r:id="rId21"/>
    <p:sldId id="330" r:id="rId22"/>
    <p:sldId id="331" r:id="rId23"/>
    <p:sldId id="332" r:id="rId24"/>
    <p:sldId id="333" r:id="rId25"/>
    <p:sldId id="31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28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4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0.png"/><Relationship Id="rId3" Type="http://schemas.openxmlformats.org/officeDocument/2006/relationships/image" Target="../media/image20.png"/><Relationship Id="rId12" Type="http://schemas.openxmlformats.org/officeDocument/2006/relationships/image" Target="../media/image25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11" Type="http://schemas.openxmlformats.org/officeDocument/2006/relationships/image" Target="../media/image240.png"/><Relationship Id="rId5" Type="http://schemas.openxmlformats.org/officeDocument/2006/relationships/image" Target="../media/image25.png"/><Relationship Id="rId15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230.png"/><Relationship Id="rId1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7.png"/><Relationship Id="rId3" Type="http://schemas.openxmlformats.org/officeDocument/2006/relationships/image" Target="../media/image26.png"/><Relationship Id="rId12" Type="http://schemas.openxmlformats.org/officeDocument/2006/relationships/image" Target="../media/image4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36.png"/><Relationship Id="rId15" Type="http://schemas.openxmlformats.org/officeDocument/2006/relationships/image" Target="../media/image10.png"/><Relationship Id="rId10" Type="http://schemas.openxmlformats.org/officeDocument/2006/relationships/image" Target="../media/image40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Relationship Id="rId1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image" Target="../media/image40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390.png"/><Relationship Id="rId5" Type="http://schemas.openxmlformats.org/officeDocument/2006/relationships/image" Target="../media/image38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0.png"/><Relationship Id="rId11" Type="http://schemas.openxmlformats.org/officeDocument/2006/relationships/image" Target="../media/image23.png"/><Relationship Id="rId5" Type="http://schemas.openxmlformats.org/officeDocument/2006/relationships/image" Target="../media/image160.png"/><Relationship Id="rId10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6218459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591342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39" y="1184969"/>
            <a:ext cx="716166" cy="1011873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101" y="1456487"/>
            <a:ext cx="679268" cy="49609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14035" y="1120829"/>
            <a:ext cx="788367" cy="107601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058379" y="1157449"/>
            <a:ext cx="73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Teddy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17633" y="1159310"/>
            <a:ext cx="58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Alex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82933" y="1127044"/>
            <a:ext cx="63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Dora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295622" y="564498"/>
                <a:ext cx="6132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Dora, Alex and Teddy have worked out 248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21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622" y="564498"/>
                <a:ext cx="6132570" cy="461665"/>
              </a:xfrm>
              <a:prstGeom prst="rect">
                <a:avLst/>
              </a:prstGeom>
              <a:blipFill>
                <a:blip r:embed="rId9"/>
                <a:stretch>
                  <a:fillRect l="-1491" t="-10667" r="-129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115801" y="2016721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7,688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6064" y="1940128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5,208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86255" y="197241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2,978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95622" y="2753455"/>
            <a:ext cx="6132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can we use estimating to help us check who is correct?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33302" y="3626602"/>
                <a:ext cx="61325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21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302" y="3626602"/>
                <a:ext cx="6132570" cy="523220"/>
              </a:xfrm>
              <a:prstGeom prst="rect">
                <a:avLst/>
              </a:prstGeom>
              <a:blipFill>
                <a:blip r:embed="rId11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3717633" y="4149822"/>
            <a:ext cx="290585" cy="52668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95849" y="4633058"/>
            <a:ext cx="1203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250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756520" y="4141065"/>
            <a:ext cx="1" cy="53543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154652" y="4629026"/>
            <a:ext cx="1203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697718" y="4637510"/>
                <a:ext cx="12037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718" y="4637510"/>
                <a:ext cx="120373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99982" y="5158200"/>
                <a:ext cx="1571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25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2 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82" y="5158200"/>
                <a:ext cx="1571519" cy="461665"/>
              </a:xfrm>
              <a:prstGeom prst="rect">
                <a:avLst/>
              </a:prstGeom>
              <a:blipFill>
                <a:blip r:embed="rId1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485741" y="5158199"/>
                <a:ext cx="1571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50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741" y="5158199"/>
                <a:ext cx="1571519" cy="461665"/>
              </a:xfrm>
              <a:prstGeom prst="rect">
                <a:avLst/>
              </a:prstGeom>
              <a:blipFill>
                <a:blip r:embed="rId1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185862" y="5163212"/>
                <a:ext cx="25414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0" dirty="0"/>
                  <a:t>250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b="0" dirty="0"/>
                  <a:t> 20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5,000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862" y="5163212"/>
                <a:ext cx="2541464" cy="461665"/>
              </a:xfrm>
              <a:prstGeom prst="rect">
                <a:avLst/>
              </a:prstGeom>
              <a:blipFill>
                <a:blip r:embed="rId15"/>
                <a:stretch>
                  <a:fillRect l="-24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/>
          <p:cNvSpPr/>
          <p:nvPr/>
        </p:nvSpPr>
        <p:spPr>
          <a:xfrm rot="5400000">
            <a:off x="3356704" y="1188833"/>
            <a:ext cx="1482290" cy="115695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75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90309" y="567804"/>
                <a:ext cx="61325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Estimate each side of the equation and write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400" dirty="0"/>
                  <a:t>,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400" dirty="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to complete the statement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309" y="567804"/>
                <a:ext cx="6132570" cy="830997"/>
              </a:xfrm>
              <a:prstGeom prst="rect">
                <a:avLst/>
              </a:prstGeom>
              <a:blipFill>
                <a:blip r:embed="rId5"/>
                <a:stretch>
                  <a:fillRect t="-5882" r="-398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5484" y="1445793"/>
            <a:ext cx="747045" cy="74704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578328" y="158848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Oval 17"/>
          <p:cNvSpPr/>
          <p:nvPr/>
        </p:nvSpPr>
        <p:spPr>
          <a:xfrm>
            <a:off x="4050052" y="2658300"/>
            <a:ext cx="746804" cy="7697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96920" y="2675420"/>
                <a:ext cx="32115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181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24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920" y="2675420"/>
                <a:ext cx="3211578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06284" y="2655797"/>
                <a:ext cx="32115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63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284" y="2655797"/>
                <a:ext cx="3211578" cy="523220"/>
              </a:xfrm>
              <a:prstGeom prst="rect">
                <a:avLst/>
              </a:prstGeom>
              <a:blipFill>
                <a:blip r:embed="rId8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70820" y="2763039"/>
                <a:ext cx="11394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820" y="2763039"/>
                <a:ext cx="113946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73076" y="3121326"/>
                <a:ext cx="11046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accent1"/>
                    </a:solidFill>
                  </a:rPr>
                  <a:t>200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76" y="3121326"/>
                <a:ext cx="1104626" cy="523220"/>
              </a:xfrm>
              <a:prstGeom prst="rect">
                <a:avLst/>
              </a:prstGeom>
              <a:blipFill>
                <a:blip r:embed="rId10"/>
                <a:stretch>
                  <a:fillRect l="-994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196920" y="3612319"/>
            <a:ext cx="3211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4,000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95573" y="3545505"/>
            <a:ext cx="3211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6,000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19207" y="3143244"/>
            <a:ext cx="110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344223" y="3104728"/>
                <a:ext cx="11046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accent1"/>
                    </a:solidFill>
                  </a:rPr>
                  <a:t>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223" y="3104728"/>
                <a:ext cx="1104626" cy="523220"/>
              </a:xfrm>
              <a:prstGeom prst="rect">
                <a:avLst/>
              </a:prstGeom>
              <a:blipFill>
                <a:blip r:embed="rId11"/>
                <a:stretch>
                  <a:fillRect l="-994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124652" y="3100651"/>
            <a:ext cx="110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60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352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27" grpId="0"/>
      <p:bldP spid="28" grpId="0"/>
      <p:bldP spid="30" grpId="0"/>
      <p:bldP spid="33" grpId="0"/>
      <p:bldP spid="35" grpId="0"/>
      <p:bldP spid="36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505715" y="370253"/>
            <a:ext cx="613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 orders muffins for a party.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45308" y="950121"/>
            <a:ext cx="189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 of box 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14040" y="1474603"/>
            <a:ext cx="6915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muffins does Mo order?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845" y="3121452"/>
            <a:ext cx="809898" cy="7189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0" name="TextBox 39"/>
          <p:cNvSpPr txBox="1"/>
          <p:nvPr/>
        </p:nvSpPr>
        <p:spPr>
          <a:xfrm>
            <a:off x="1117736" y="2678473"/>
            <a:ext cx="90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Box 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67815" y="2645833"/>
            <a:ext cx="90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Box 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75679" y="2645833"/>
            <a:ext cx="90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Box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558" y="3088125"/>
            <a:ext cx="1619520" cy="16851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342" y="3107498"/>
            <a:ext cx="2179681" cy="16834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90285" y="4859766"/>
                <a:ext cx="16700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85" y="4859766"/>
                <a:ext cx="1670035" cy="523220"/>
              </a:xfrm>
              <a:prstGeom prst="rect">
                <a:avLst/>
              </a:prstGeom>
              <a:blipFill>
                <a:blip r:embed="rId8"/>
                <a:stretch>
                  <a:fillRect l="-729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2451207" y="4859766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109311" y="4859766"/>
                <a:ext cx="18308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311" y="4859766"/>
                <a:ext cx="1830891" cy="523220"/>
              </a:xfrm>
              <a:prstGeom prst="rect">
                <a:avLst/>
              </a:prstGeom>
              <a:blipFill>
                <a:blip r:embed="rId9"/>
                <a:stretch>
                  <a:fillRect l="-666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799692" y="4859766"/>
            <a:ext cx="99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2190" y="950121"/>
            <a:ext cx="3471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 orders 12 of box A,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700763" y="950121"/>
            <a:ext cx="4302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and 14 of box C.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54105" y="4859766"/>
                <a:ext cx="18308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12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05" y="4859766"/>
                <a:ext cx="1830891" cy="523220"/>
              </a:xfrm>
              <a:prstGeom prst="rect">
                <a:avLst/>
              </a:prstGeom>
              <a:blipFill>
                <a:blip r:embed="rId10"/>
                <a:stretch>
                  <a:fillRect l="-70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7444486" y="4859766"/>
            <a:ext cx="99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168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54105" y="5273776"/>
                <a:ext cx="22649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28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05" y="5273776"/>
                <a:ext cx="2264918" cy="523220"/>
              </a:xfrm>
              <a:prstGeom prst="rect">
                <a:avLst/>
              </a:prstGeom>
              <a:blipFill>
                <a:blip r:embed="rId12"/>
                <a:stretch>
                  <a:fillRect l="-56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754104" y="5599111"/>
                <a:ext cx="28412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140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04" y="5599111"/>
                <a:ext cx="2841255" cy="523220"/>
              </a:xfrm>
              <a:prstGeom prst="rect">
                <a:avLst/>
              </a:prstGeom>
              <a:blipFill>
                <a:blip r:embed="rId13"/>
                <a:stretch>
                  <a:fillRect l="-450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90285" y="5446221"/>
                <a:ext cx="29513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168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85" y="5446221"/>
                <a:ext cx="2951392" cy="523220"/>
              </a:xfrm>
              <a:prstGeom prst="rect">
                <a:avLst/>
              </a:prstGeom>
              <a:blipFill>
                <a:blip r:embed="rId14"/>
                <a:stretch>
                  <a:fillRect l="-41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733103" y="5462106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380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477461" y="1946975"/>
            <a:ext cx="747045" cy="74704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780305" y="20896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88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3" grpId="0"/>
      <p:bldP spid="44" grpId="0"/>
      <p:bldP spid="45" grpId="0"/>
      <p:bldP spid="46" grpId="0"/>
      <p:bldP spid="49" grpId="0"/>
      <p:bldP spid="50" grpId="0"/>
      <p:bldP spid="51" grpId="0"/>
      <p:bldP spid="52" grpId="0"/>
      <p:bldP spid="53" grpId="0"/>
      <p:bldP spid="53" grpId="1"/>
      <p:bldP spid="54" grpId="0"/>
      <p:bldP spid="54" grpId="1"/>
      <p:bldP spid="55" grpId="0"/>
      <p:bldP spid="56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763357" y="474642"/>
            <a:ext cx="6915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muffins does Mo order?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94164" y="472917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380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776" y="1134278"/>
            <a:ext cx="6915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Each muffin costs 24p. How much does Mo spend on muffins?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806496"/>
              </p:ext>
            </p:extLst>
          </p:nvPr>
        </p:nvGraphicFramePr>
        <p:xfrm>
          <a:off x="3293404" y="1727504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84656" y="385330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380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4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656" y="3853305"/>
                <a:ext cx="3241963" cy="584775"/>
              </a:xfrm>
              <a:prstGeom prst="rect">
                <a:avLst/>
              </a:prstGeom>
              <a:blipFill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7132" y="4483236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380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20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132" y="4483236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66669" y="318646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669" y="3186460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461371" y="457313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371" y="4573131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077340" y="384317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01559" y="384317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39379" y="384317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57081" y="4162804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cxnSp>
        <p:nvCxnSpPr>
          <p:cNvPr id="39" name="Straight Connector 38"/>
          <p:cNvCxnSpPr>
            <a:endCxn id="58" idx="0"/>
          </p:cNvCxnSpPr>
          <p:nvPr/>
        </p:nvCxnSpPr>
        <p:spPr>
          <a:xfrm>
            <a:off x="3884904" y="4338119"/>
            <a:ext cx="268879" cy="165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362967" y="384317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64791" y="450337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01559" y="450337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39379" y="450337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74228" y="4787888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362967" y="449898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7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3352405" y="4973566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072190" y="523278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01559" y="523278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39379" y="523278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362967" y="522839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9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426628" y="5740007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89774" y="2005302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9,120p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46350" y="1763841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649194" y="19065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89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3" grpId="0"/>
      <p:bldP spid="34" grpId="0"/>
      <p:bldP spid="37" grpId="0"/>
      <p:bldP spid="38" grpId="0"/>
      <p:bldP spid="38" grpId="1"/>
      <p:bldP spid="47" grpId="0"/>
      <p:bldP spid="48" grpId="0"/>
      <p:bldP spid="57" grpId="0"/>
      <p:bldP spid="58" grpId="0"/>
      <p:bldP spid="60" grpId="0"/>
      <p:bldP spid="60" grpId="1"/>
      <p:bldP spid="61" grpId="0"/>
      <p:bldP spid="63" grpId="0"/>
      <p:bldP spid="64" grpId="0"/>
      <p:bldP spid="65" grpId="0"/>
      <p:bldP spid="66" grpId="0"/>
      <p:bldP spid="67" grpId="0"/>
      <p:bldP spid="67" grpId="1"/>
      <p:bldP spid="69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763357" y="474642"/>
            <a:ext cx="6915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muffins does Mo order?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94164" y="472917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380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776" y="1134278"/>
            <a:ext cx="6915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Each muffin costs 24p. How much does Mo spend on muffins?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47865" y="1549776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9,120p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2563" y="2803728"/>
                <a:ext cx="33383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100p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£1.00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63" y="2803728"/>
                <a:ext cx="3338387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198892" y="2803728"/>
                <a:ext cx="20582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9120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100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892" y="2803728"/>
                <a:ext cx="2058227" cy="523220"/>
              </a:xfrm>
              <a:prstGeom prst="rect">
                <a:avLst/>
              </a:prstGeom>
              <a:blipFill>
                <a:blip r:embed="rId6"/>
                <a:stretch>
                  <a:fillRect l="-1484" t="-11628" r="-118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353096" y="5429788"/>
            <a:ext cx="167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£91.20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1515291" y="2502919"/>
            <a:ext cx="770709" cy="3008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3157" y="2069031"/>
                <a:ext cx="20582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100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57" y="2069031"/>
                <a:ext cx="2058227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764208"/>
              </p:ext>
            </p:extLst>
          </p:nvPr>
        </p:nvGraphicFramePr>
        <p:xfrm>
          <a:off x="1310863" y="3498227"/>
          <a:ext cx="6300000" cy="18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405937786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1719644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033656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TTh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tth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hth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5751184" y="3738455"/>
            <a:ext cx="122830" cy="1091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751184" y="4554341"/>
            <a:ext cx="122830" cy="1091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141830" y="417497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7128" y="417497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21379" y="417497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26677" y="417497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998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0.20695 0.0020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4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20625 1.11111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19913 -0.0016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0.19896 0.0011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41" grpId="0"/>
      <p:bldP spid="4" grpId="0" animBg="1"/>
      <p:bldP spid="15" grpId="0"/>
      <p:bldP spid="18" grpId="0" animBg="1"/>
      <p:bldP spid="19" grpId="0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5 - 8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79882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206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206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300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832092"/>
              </a:xfrm>
              <a:prstGeom prst="rect">
                <a:avLst/>
              </a:prstGeom>
              <a:blipFill>
                <a:blip r:embed="rId4"/>
                <a:stretch>
                  <a:fillRect l="-1626" b="-2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5550" y="334776"/>
                <a:ext cx="7497474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206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206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300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832092"/>
              </a:xfrm>
              <a:prstGeom prst="rect">
                <a:avLst/>
              </a:prstGeom>
              <a:blipFill>
                <a:blip r:embed="rId5"/>
                <a:stretch>
                  <a:fillRect l="-1626" b="-2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2487914" y="753591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48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59253" y="3334897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618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9253" y="2062342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 480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82682" y="4618401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61,800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7" grpId="0"/>
      <p:bldP spid="22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23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196938"/>
              </p:ext>
            </p:extLst>
          </p:nvPr>
        </p:nvGraphicFramePr>
        <p:xfrm>
          <a:off x="2612571" y="982921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345973" y="1622768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132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3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21314" y="311176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0" name="Rounded Rectangle 9"/>
          <p:cNvSpPr/>
          <p:nvPr/>
        </p:nvSpPr>
        <p:spPr>
          <a:xfrm rot="19553338">
            <a:off x="4075809" y="1653629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846163" y="311176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28066" y="311176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23301" y="2468813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301" y="2468813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21787" y="386596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7" y="3865967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 rot="18139271">
            <a:off x="3850894" y="1552508"/>
            <a:ext cx="397276" cy="1680659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8FBCA2-17E4-46A3-8CA8-A3617E998E29}"/>
              </a:ext>
            </a:extLst>
          </p:cNvPr>
          <p:cNvSpPr txBox="1"/>
          <p:nvPr/>
        </p:nvSpPr>
        <p:spPr>
          <a:xfrm>
            <a:off x="4407510" y="2427529"/>
            <a:ext cx="394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/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27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9" grpId="0"/>
      <p:bldP spid="10" grpId="0" animBg="1"/>
      <p:bldP spid="10" grpId="1" animBg="1"/>
      <p:bldP spid="11" grpId="0"/>
      <p:bldP spid="13" grpId="0"/>
      <p:bldP spid="19" grpId="0" animBg="1"/>
      <p:bldP spid="19" grpId="1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23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88166"/>
              </p:ext>
            </p:extLst>
          </p:nvPr>
        </p:nvGraphicFramePr>
        <p:xfrm>
          <a:off x="2612571" y="982921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accent2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132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3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17960" y="311050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42809" y="311050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24712" y="311050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23536" y="247441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536" y="2474415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21787" y="385430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7" y="3854300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 rot="2319025">
            <a:off x="4081071" y="1704114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3793052" y="1649604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132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 20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430072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3683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88954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3" name="Rounded Rectangle 22"/>
          <p:cNvSpPr/>
          <p:nvPr/>
        </p:nvSpPr>
        <p:spPr>
          <a:xfrm rot="19174308">
            <a:off x="3473836" y="1720580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722565" y="378172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23285" y="446425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82342" y="446425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91282" y="447852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55128" y="504903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60690" y="50490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47410" y="447852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9211C2-E551-4E21-99C7-C752F513C958}"/>
              </a:ext>
            </a:extLst>
          </p:cNvPr>
          <p:cNvSpPr txBox="1"/>
          <p:nvPr/>
        </p:nvSpPr>
        <p:spPr>
          <a:xfrm>
            <a:off x="3838048" y="2422055"/>
            <a:ext cx="394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/>
                </a:solidFill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462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7" grpId="1" animBg="1"/>
      <p:bldP spid="18" grpId="0"/>
      <p:bldP spid="20" grpId="0"/>
      <p:bldP spid="21" grpId="0"/>
      <p:bldP spid="22" grpId="0"/>
      <p:bldP spid="23" grpId="0" animBg="1"/>
      <p:bldP spid="23" grpId="1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326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98344"/>
              </p:ext>
            </p:extLst>
          </p:nvPr>
        </p:nvGraphicFramePr>
        <p:xfrm>
          <a:off x="2612571" y="982921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345973" y="1622768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326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95409" y="309864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10" name="Rounded Rectangle 9"/>
          <p:cNvSpPr/>
          <p:nvPr/>
        </p:nvSpPr>
        <p:spPr>
          <a:xfrm rot="19553338">
            <a:off x="4075809" y="1653629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825902" y="309864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57009" y="309864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23301" y="2471270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301" y="2471270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21787" y="3826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7" y="3826607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 rot="18139271">
            <a:off x="3850894" y="1552508"/>
            <a:ext cx="397276" cy="1680659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426534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34878" y="5692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72386" y="3415733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24156" y="3604753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979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9" grpId="0"/>
      <p:bldP spid="10" grpId="0" animBg="1"/>
      <p:bldP spid="10" grpId="1" animBg="1"/>
      <p:bldP spid="11" grpId="0"/>
      <p:bldP spid="13" grpId="0"/>
      <p:bldP spid="19" grpId="0" animBg="1"/>
      <p:bldP spid="19" grpId="1" animBg="1"/>
      <p:bldP spid="17" grpId="0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326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48085"/>
              </p:ext>
            </p:extLst>
          </p:nvPr>
        </p:nvGraphicFramePr>
        <p:xfrm>
          <a:off x="2612571" y="982921"/>
          <a:ext cx="22737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32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432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326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95409" y="309864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25902" y="309864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57009" y="309864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23301" y="243552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301" y="2435527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15028" y="389363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028" y="3893632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 rot="2319025">
            <a:off x="4081071" y="1704114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3793052" y="1649604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326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30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430072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3683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88954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23" name="Rounded Rectangle 22"/>
          <p:cNvSpPr/>
          <p:nvPr/>
        </p:nvSpPr>
        <p:spPr>
          <a:xfrm rot="19174308">
            <a:off x="3473836" y="1720580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722565" y="378172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23285" y="448833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82342" y="448833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57530" y="448833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55128" y="504903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60690" y="504903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47410" y="448833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51505" y="4058349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203275" y="4247369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40404" y="448833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23691" y="459701"/>
                <a:ext cx="26563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10,432</a:t>
                </a:r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691" y="459701"/>
                <a:ext cx="2656367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AC31530A-271D-4459-B80B-8D9420DE4799}"/>
              </a:ext>
            </a:extLst>
          </p:cNvPr>
          <p:cNvSpPr txBox="1"/>
          <p:nvPr/>
        </p:nvSpPr>
        <p:spPr>
          <a:xfrm>
            <a:off x="3672386" y="3415733"/>
            <a:ext cx="37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5AE7E75-D4FA-4C77-9CF0-31C1D7B74635}"/>
              </a:ext>
            </a:extLst>
          </p:cNvPr>
          <p:cNvCxnSpPr/>
          <p:nvPr/>
        </p:nvCxnSpPr>
        <p:spPr>
          <a:xfrm>
            <a:off x="3724156" y="3604753"/>
            <a:ext cx="214404" cy="111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948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7" grpId="1" animBg="1"/>
      <p:bldP spid="18" grpId="0"/>
      <p:bldP spid="20" grpId="0"/>
      <p:bldP spid="21" grpId="0"/>
      <p:bldP spid="22" grpId="0"/>
      <p:bldP spid="23" grpId="0" animBg="1"/>
      <p:bldP spid="23" grpId="1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1" grpId="1"/>
      <p:bldP spid="35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9|3.3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1|0.9|1|1.7|2.2|4.8|1.5|1.3|0.9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4|10.4|2.5|0.6|1.6|2.8|0.3|1.6|3|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9.9|10.9|2.7|2.7|1.1|5.9|0.5|2.6|5.8|11.9|0.4|6|1.3|6|2.3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0.6|9.3|10.3|0.8|4.2|3.6|8.8|0.9|4.5|2.9|13.7|4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7.3|4|8.9|3|2.3|0.3|10.1|1.8|2.5|0.4|0.5|6.7|5.4|0.5|7.8|2.5|7.3|2.2|7|0.8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5.5|5.8|0.8|2.3|1.6|1.7|7.3|3.7|16.6|8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0.1|0.7|1|1.9|5.8|1.7|4.2|3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9.8|0.9|3.5|4.5|1.4|2.1|3.6|0.9|5.6|5|7.5|6.2|5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5.9|4.3|1.1|1.2|1.3|6.3|1.9|2|2.6|1.8|2.4|7.1|1.9|4.1|1.7|4.5|0.6|1.2|2|0.7|1.9|1.6|2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637D57-7B78-4B8C-83A0-F9C4A98E41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schemas.microsoft.com/office/infopath/2007/PartnerControls"/>
    <ds:schemaRef ds:uri="522d4c35-b548-4432-90ae-af4376e1c4b4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9667</TotalTime>
  <Words>463</Words>
  <Application>Microsoft Office PowerPoint</Application>
  <PresentationFormat>On-screen Show (4:3)</PresentationFormat>
  <Paragraphs>219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1 - 4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5 - 8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Lucy Dinham</cp:lastModifiedBy>
  <cp:revision>328</cp:revision>
  <dcterms:created xsi:type="dcterms:W3CDTF">2019-07-05T11:02:13Z</dcterms:created>
  <dcterms:modified xsi:type="dcterms:W3CDTF">2021-02-03T20:45:46Z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